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FB84-B885-4A78-A572-94EA1C67594A}" type="datetimeFigureOut">
              <a:rPr lang="ru-RU" smtClean="0"/>
              <a:t>30.03.2016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B1F0F8-2AF1-4682-B314-DA63967153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1439863" y="981075"/>
            <a:ext cx="7704137" cy="5276850"/>
          </a:xfrm>
        </p:spPr>
        <p:txBody>
          <a:bodyPr/>
          <a:lstStyle/>
          <a:p>
            <a:pPr marL="342900" indent="-342900" eaLnBrk="1" hangingPunct="1">
              <a:buFont typeface="Corbel" pitchFamily="34" charset="0"/>
              <a:buAutoNum type="arabicPeriod"/>
            </a:pPr>
            <a:r>
              <a:rPr lang="ru-RU" altLang="ru-RU" sz="1800" dirty="0" smtClean="0">
                <a:latin typeface="Helvetica Inserat LT Std" pitchFamily="34" charset="-52"/>
              </a:rPr>
              <a:t>Паспорт проекта</a:t>
            </a:r>
          </a:p>
          <a:p>
            <a:pPr marL="342900" indent="-342900" eaLnBrk="1" hangingPunct="1">
              <a:buFont typeface="Corbel" pitchFamily="34" charset="0"/>
              <a:buAutoNum type="arabicPeriod"/>
            </a:pPr>
            <a:r>
              <a:rPr lang="ru-RU" altLang="ru-RU" sz="1800" dirty="0" smtClean="0">
                <a:latin typeface="Helvetica Inserat LT Std" pitchFamily="34" charset="-52"/>
              </a:rPr>
              <a:t>Введение</a:t>
            </a:r>
          </a:p>
          <a:p>
            <a:pPr marL="342900" indent="-342900" eaLnBrk="1" hangingPunct="1">
              <a:buFont typeface="Corbel" pitchFamily="34" charset="0"/>
              <a:buAutoNum type="arabicPeriod"/>
            </a:pPr>
            <a:r>
              <a:rPr lang="ru-RU" altLang="ru-RU" sz="1800" dirty="0" smtClean="0">
                <a:latin typeface="Helvetica Inserat LT Std" pitchFamily="34" charset="-52"/>
              </a:rPr>
              <a:t>Условия реализации проекта: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Информация об объекте ГЧП и ином имуществе, не входящем в состав объекта ГЧП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Принадлежность проекта ГЧП к сферам естественных монополий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Институциональный раздел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Маркетинговый раздел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Финансовый раздел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Социально-экономический раздел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Технико-технологический раздел</a:t>
            </a:r>
          </a:p>
          <a:p>
            <a:pPr marL="800100" lvl="1" indent="-342900" eaLnBrk="1" hangingPunct="1"/>
            <a:r>
              <a:rPr lang="ru-RU" altLang="ru-RU" sz="1800" dirty="0" smtClean="0">
                <a:latin typeface="Helvetica Inserat LT Std" pitchFamily="34" charset="-52"/>
              </a:rPr>
              <a:t>Распределение рисков</a:t>
            </a:r>
          </a:p>
          <a:p>
            <a:pPr marL="342900" indent="-342900" eaLnBrk="1" hangingPunct="1">
              <a:buFont typeface="Corbel" pitchFamily="34" charset="0"/>
              <a:buAutoNum type="arabicPeriod"/>
            </a:pPr>
            <a:r>
              <a:rPr lang="ru-RU" altLang="ru-RU" sz="1800" dirty="0" smtClean="0">
                <a:latin typeface="Helvetica Inserat LT Std" pitchFamily="34" charset="-52"/>
              </a:rPr>
              <a:t>Выводы по проекту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450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Century Gothic" pitchFamily="34" charset="0"/>
              </a:rPr>
              <a:t>СТРУКТУРА КОНЦЕПЦИИ ПРОЕКТА:</a:t>
            </a:r>
            <a:br>
              <a:rPr lang="ru-RU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47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СТРУКТУРА КОНЦЕПЦИИ ПРОЕКТА: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КОНЦЕПЦИИ ПРОЕКТА: </dc:title>
  <dc:creator>ShErnazar</dc:creator>
  <cp:lastModifiedBy>ShErnazar</cp:lastModifiedBy>
  <cp:revision>1</cp:revision>
  <dcterms:created xsi:type="dcterms:W3CDTF">2016-03-30T13:22:38Z</dcterms:created>
  <dcterms:modified xsi:type="dcterms:W3CDTF">2016-03-30T13:27:09Z</dcterms:modified>
</cp:coreProperties>
</file>